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7108-4D03-4244-A575-4DEF98A30C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FEB4CB6-D347-4F33-9E40-E3A4FDB9F1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B2D016-EC72-4BAB-8E07-12ED807CF471}"/>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7990DFCF-5BD7-49DA-B2C4-9E53321AD24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782C30-9E93-4171-887E-B48022ABE540}"/>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2123253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69D7D-9A42-4A54-A37D-437E54FA49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2FB47B-B9FA-4965-AE81-93E1485BB9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4B19E6-40E9-46CC-AF23-75FD3F26929B}"/>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E5C6B0EA-DBD1-46D0-8B13-9B465657AE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2D3D35-FD83-434F-AC04-3C48E6D93F8A}"/>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933855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EAB3BC-08F1-4955-90F5-CC83120F90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E912C4-EBC8-451A-B7F0-9EAB63DA37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BBAD725-E00F-471E-B220-DA6EA6E82D9D}"/>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499C5FC9-DC05-4958-B375-3E0E270BF7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6B0FBB-0328-477C-A4EA-1F5FFEC9464F}"/>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4194623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DE0D6-D7E1-432B-971B-8D257216324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0265185-DC25-410D-BD40-32262BE04C7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56BA4E-1141-4FFA-AC93-811D5BEF5CD7}"/>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3F39CBA7-65E1-45E9-9793-B28C853C05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7B752D-324B-4FB2-8D81-961131FE1ED6}"/>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922469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1489-F8B4-4262-A410-5FB757FD24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1E04D0C-405F-4077-A004-39FE597F8D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3B7E12-F8B2-412A-9642-CBC60DC9AF0E}"/>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0A2ECF8D-1E29-4191-AF60-7FCABB13C4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52036F-A107-4F31-8B2F-B323984F6439}"/>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4218312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931AC-5945-452C-8A8D-2C479086CC5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D8F37A7-7935-40D3-951B-9AC000D2FF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2E8F1F-408D-4A20-A8E3-5BEB43B2205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CA55583-730B-401C-A6C0-DDA214CE0289}"/>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6" name="Footer Placeholder 5">
            <a:extLst>
              <a:ext uri="{FF2B5EF4-FFF2-40B4-BE49-F238E27FC236}">
                <a16:creationId xmlns:a16="http://schemas.microsoft.com/office/drawing/2014/main" id="{0EADD8DD-FFF9-4F2A-B796-D9C0FCDAE8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D8BF17-B517-4340-A0A2-DD817685AB67}"/>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262140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69B5B-055E-41A4-9AD1-025F0266D12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786B38-A6A0-4722-B3A6-83E07DBE89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A084CF0-F01A-489B-9209-5CEEC52DB3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E9433A3-EC87-469F-8DD7-C4BF276DCA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55BCF7-2556-4F22-BAE3-27CAFEFD43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693F304-84E8-41D0-9E97-7E1F3DC22FE0}"/>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8" name="Footer Placeholder 7">
            <a:extLst>
              <a:ext uri="{FF2B5EF4-FFF2-40B4-BE49-F238E27FC236}">
                <a16:creationId xmlns:a16="http://schemas.microsoft.com/office/drawing/2014/main" id="{1A6E5151-26DC-44DF-BD37-11D59ED766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74013EB-EC55-40E3-B68D-4BDECFC35480}"/>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145422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159A-5501-461C-8016-96E99C6EB9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92FAB90-CCE1-4011-8DB0-8BED1972E7FA}"/>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4" name="Footer Placeholder 3">
            <a:extLst>
              <a:ext uri="{FF2B5EF4-FFF2-40B4-BE49-F238E27FC236}">
                <a16:creationId xmlns:a16="http://schemas.microsoft.com/office/drawing/2014/main" id="{EF678788-9FCC-4F07-832E-47FC40E507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699470C-C9D4-4BBD-BE37-0106F9133FAA}"/>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395461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6942DF-D600-49AF-AE58-EBFD427D89C1}"/>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3" name="Footer Placeholder 2">
            <a:extLst>
              <a:ext uri="{FF2B5EF4-FFF2-40B4-BE49-F238E27FC236}">
                <a16:creationId xmlns:a16="http://schemas.microsoft.com/office/drawing/2014/main" id="{586AFDD6-D12D-4843-9413-EBC1750DD8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4012963-6C17-4439-98EA-9976E2AAAF90}"/>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4030107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6ADC4-2053-475B-AA2B-A07061D78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8CE7700-A9F6-47BC-84D6-EC6D9E9B81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94B8CC9-4691-4296-BEED-4C4C933351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165DF2-9B96-4CA0-91AE-1558FA1008A7}"/>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6" name="Footer Placeholder 5">
            <a:extLst>
              <a:ext uri="{FF2B5EF4-FFF2-40B4-BE49-F238E27FC236}">
                <a16:creationId xmlns:a16="http://schemas.microsoft.com/office/drawing/2014/main" id="{980EC7F1-2BDE-47A8-ADB9-19B147EC63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8CA543-7695-43F3-9554-621498EFFAAC}"/>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3175302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E40C5-96E7-4A84-8C0C-5BC43DA34D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9B5CFF-7DB1-4110-A640-52D31F8E3D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62B928-5C36-4707-98F5-0A59F6C8F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204E4-F62D-400F-892B-674789502884}"/>
              </a:ext>
            </a:extLst>
          </p:cNvPr>
          <p:cNvSpPr>
            <a:spLocks noGrp="1"/>
          </p:cNvSpPr>
          <p:nvPr>
            <p:ph type="dt" sz="half" idx="10"/>
          </p:nvPr>
        </p:nvSpPr>
        <p:spPr/>
        <p:txBody>
          <a:bodyPr/>
          <a:lstStyle/>
          <a:p>
            <a:fld id="{DFE75369-0191-4B0E-834D-DBFA075A027A}" type="datetimeFigureOut">
              <a:rPr lang="en-GB" smtClean="0"/>
              <a:t>28/04/2021</a:t>
            </a:fld>
            <a:endParaRPr lang="en-GB"/>
          </a:p>
        </p:txBody>
      </p:sp>
      <p:sp>
        <p:nvSpPr>
          <p:cNvPr id="6" name="Footer Placeholder 5">
            <a:extLst>
              <a:ext uri="{FF2B5EF4-FFF2-40B4-BE49-F238E27FC236}">
                <a16:creationId xmlns:a16="http://schemas.microsoft.com/office/drawing/2014/main" id="{C6638A70-37E9-4EAD-BB77-AF3DEAD0E8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4042ECB-6AFA-430F-88A9-44499886F57A}"/>
              </a:ext>
            </a:extLst>
          </p:cNvPr>
          <p:cNvSpPr>
            <a:spLocks noGrp="1"/>
          </p:cNvSpPr>
          <p:nvPr>
            <p:ph type="sldNum" sz="quarter" idx="12"/>
          </p:nvPr>
        </p:nvSpPr>
        <p:spPr/>
        <p:txBody>
          <a:bodyPr/>
          <a:lstStyle/>
          <a:p>
            <a:fld id="{DDCB12DB-573F-4801-BF3E-226B49C44064}" type="slidenum">
              <a:rPr lang="en-GB" smtClean="0"/>
              <a:t>‹#›</a:t>
            </a:fld>
            <a:endParaRPr lang="en-GB"/>
          </a:p>
        </p:txBody>
      </p:sp>
    </p:spTree>
    <p:extLst>
      <p:ext uri="{BB962C8B-B14F-4D97-AF65-F5344CB8AC3E}">
        <p14:creationId xmlns:p14="http://schemas.microsoft.com/office/powerpoint/2010/main" val="1087895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A077B6-2718-496F-B6BA-B73947349C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5E57C90-D99F-4329-91AD-30C498F659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2FFE99-12EC-4C0C-A6B5-B69D618B3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75369-0191-4B0E-834D-DBFA075A027A}" type="datetimeFigureOut">
              <a:rPr lang="en-GB" smtClean="0"/>
              <a:t>28/04/2021</a:t>
            </a:fld>
            <a:endParaRPr lang="en-GB"/>
          </a:p>
        </p:txBody>
      </p:sp>
      <p:sp>
        <p:nvSpPr>
          <p:cNvPr id="5" name="Footer Placeholder 4">
            <a:extLst>
              <a:ext uri="{FF2B5EF4-FFF2-40B4-BE49-F238E27FC236}">
                <a16:creationId xmlns:a16="http://schemas.microsoft.com/office/drawing/2014/main" id="{ED752C85-F98D-4CF2-AA0B-D9BAF492CD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8A55EA-02B0-4E15-AD3D-64DD2E4F31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CB12DB-573F-4801-BF3E-226B49C44064}" type="slidenum">
              <a:rPr lang="en-GB" smtClean="0"/>
              <a:t>‹#›</a:t>
            </a:fld>
            <a:endParaRPr lang="en-GB"/>
          </a:p>
        </p:txBody>
      </p:sp>
    </p:spTree>
    <p:extLst>
      <p:ext uri="{BB962C8B-B14F-4D97-AF65-F5344CB8AC3E}">
        <p14:creationId xmlns:p14="http://schemas.microsoft.com/office/powerpoint/2010/main" val="39587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9676BA6F-21E7-4748-B1DC-FFA571A9D9C9}"/>
              </a:ext>
            </a:extLst>
          </p:cNvPr>
          <p:cNvSpPr>
            <a:spLocks noGrp="1"/>
          </p:cNvSpPr>
          <p:nvPr>
            <p:ph type="title"/>
          </p:nvPr>
        </p:nvSpPr>
        <p:spPr/>
        <p:txBody>
          <a:bodyPr/>
          <a:lstStyle/>
          <a:p>
            <a:endParaRPr lang="en-GB"/>
          </a:p>
        </p:txBody>
      </p:sp>
      <p:sp>
        <p:nvSpPr>
          <p:cNvPr id="4" name="Content Placeholder 3">
            <a:extLst>
              <a:ext uri="{FF2B5EF4-FFF2-40B4-BE49-F238E27FC236}">
                <a16:creationId xmlns:a16="http://schemas.microsoft.com/office/drawing/2014/main" id="{35B0D885-FD16-472A-B314-0B433F048967}"/>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9723A414-E81A-4242-9284-935B29F8AD55}"/>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549" t="19902"/>
          <a:stretch/>
        </p:blipFill>
        <p:spPr>
          <a:xfrm>
            <a:off x="283111" y="471575"/>
            <a:ext cx="11144476" cy="5914850"/>
          </a:xfrm>
          <a:prstGeom prst="rect">
            <a:avLst/>
          </a:prstGeom>
        </p:spPr>
      </p:pic>
      <p:pic>
        <p:nvPicPr>
          <p:cNvPr id="15" name="Picture 14">
            <a:extLst>
              <a:ext uri="{FF2B5EF4-FFF2-40B4-BE49-F238E27FC236}">
                <a16:creationId xmlns:a16="http://schemas.microsoft.com/office/drawing/2014/main" id="{7F66791C-24FC-41DF-A925-A4E1FC1639CF}"/>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b="96316"/>
          <a:stretch/>
        </p:blipFill>
        <p:spPr>
          <a:xfrm>
            <a:off x="448098" y="124169"/>
            <a:ext cx="11205972" cy="272062"/>
          </a:xfrm>
          <a:prstGeom prst="rect">
            <a:avLst/>
          </a:prstGeom>
        </p:spPr>
      </p:pic>
      <p:pic>
        <p:nvPicPr>
          <p:cNvPr id="16" name="Picture 15">
            <a:extLst>
              <a:ext uri="{FF2B5EF4-FFF2-40B4-BE49-F238E27FC236}">
                <a16:creationId xmlns:a16="http://schemas.microsoft.com/office/drawing/2014/main" id="{A34E0628-A8CE-4444-A3BE-5B05936D5749}"/>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t="19901" r="94763"/>
          <a:stretch/>
        </p:blipFill>
        <p:spPr>
          <a:xfrm>
            <a:off x="11349907" y="471575"/>
            <a:ext cx="586859" cy="5914850"/>
          </a:xfrm>
          <a:prstGeom prst="rect">
            <a:avLst/>
          </a:prstGeom>
        </p:spPr>
      </p:pic>
      <p:sp>
        <p:nvSpPr>
          <p:cNvPr id="57" name="Friday class 4">
            <a:extLst>
              <a:ext uri="{FF2B5EF4-FFF2-40B4-BE49-F238E27FC236}">
                <a16:creationId xmlns:a16="http://schemas.microsoft.com/office/drawing/2014/main" id="{1DA6EC0F-F69B-4D5A-ACD0-505A4DE4A2D8}"/>
              </a:ext>
            </a:extLst>
          </p:cNvPr>
          <p:cNvSpPr/>
          <p:nvPr/>
        </p:nvSpPr>
        <p:spPr>
          <a:xfrm>
            <a:off x="9175462" y="3167140"/>
            <a:ext cx="2075180" cy="46745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12:00 Seated Stretch – all abilities - Zoom</a:t>
            </a:r>
          </a:p>
        </p:txBody>
      </p:sp>
      <p:sp>
        <p:nvSpPr>
          <p:cNvPr id="51" name="Friday class 3">
            <a:extLst>
              <a:ext uri="{FF2B5EF4-FFF2-40B4-BE49-F238E27FC236}">
                <a16:creationId xmlns:a16="http://schemas.microsoft.com/office/drawing/2014/main" id="{9F94036C-6DBE-494D-B770-01C18A9A8080}"/>
              </a:ext>
            </a:extLst>
          </p:cNvPr>
          <p:cNvSpPr/>
          <p:nvPr/>
        </p:nvSpPr>
        <p:spPr>
          <a:xfrm>
            <a:off x="9199234" y="2539964"/>
            <a:ext cx="2003923"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11:00 am Seated Exercise Class - Zoom</a:t>
            </a:r>
          </a:p>
        </p:txBody>
      </p:sp>
      <p:sp>
        <p:nvSpPr>
          <p:cNvPr id="52" name="Friday class 2">
            <a:extLst>
              <a:ext uri="{FF2B5EF4-FFF2-40B4-BE49-F238E27FC236}">
                <a16:creationId xmlns:a16="http://schemas.microsoft.com/office/drawing/2014/main" id="{79EFF076-60B9-4E04-83F6-77356DFD380B}"/>
              </a:ext>
            </a:extLst>
          </p:cNvPr>
          <p:cNvSpPr/>
          <p:nvPr/>
        </p:nvSpPr>
        <p:spPr>
          <a:xfrm>
            <a:off x="9210945" y="1598414"/>
            <a:ext cx="1992212"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09:30 am ½ &amp; ½ Exercise Class - Zoom</a:t>
            </a:r>
          </a:p>
        </p:txBody>
      </p:sp>
      <p:sp>
        <p:nvSpPr>
          <p:cNvPr id="53" name="Friday class 1">
            <a:extLst>
              <a:ext uri="{FF2B5EF4-FFF2-40B4-BE49-F238E27FC236}">
                <a16:creationId xmlns:a16="http://schemas.microsoft.com/office/drawing/2014/main" id="{1CD26E0A-7FD1-4F45-AA68-4C648F0AEA69}"/>
              </a:ext>
            </a:extLst>
          </p:cNvPr>
          <p:cNvSpPr/>
          <p:nvPr/>
        </p:nvSpPr>
        <p:spPr>
          <a:xfrm>
            <a:off x="9182528" y="681037"/>
            <a:ext cx="2037334"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8am Early Bird Standing Exercise Class - Zoom</a:t>
            </a:r>
          </a:p>
        </p:txBody>
      </p:sp>
      <p:sp>
        <p:nvSpPr>
          <p:cNvPr id="14" name="Thursday class 2">
            <a:extLst>
              <a:ext uri="{FF2B5EF4-FFF2-40B4-BE49-F238E27FC236}">
                <a16:creationId xmlns:a16="http://schemas.microsoft.com/office/drawing/2014/main" id="{959514B1-24A9-4161-838A-3CD4A802A2F8}"/>
              </a:ext>
            </a:extLst>
          </p:cNvPr>
          <p:cNvSpPr/>
          <p:nvPr/>
        </p:nvSpPr>
        <p:spPr>
          <a:xfrm>
            <a:off x="7048560" y="4690732"/>
            <a:ext cx="2003923" cy="434375"/>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2:30pm Seated Stretch – all abilities - Zoom</a:t>
            </a:r>
          </a:p>
        </p:txBody>
      </p:sp>
      <p:sp>
        <p:nvSpPr>
          <p:cNvPr id="13" name="Thursday class 1">
            <a:extLst>
              <a:ext uri="{FF2B5EF4-FFF2-40B4-BE49-F238E27FC236}">
                <a16:creationId xmlns:a16="http://schemas.microsoft.com/office/drawing/2014/main" id="{3981E095-9417-468E-A5CF-A11D4D8BB54B}"/>
              </a:ext>
            </a:extLst>
          </p:cNvPr>
          <p:cNvSpPr/>
          <p:nvPr/>
        </p:nvSpPr>
        <p:spPr>
          <a:xfrm>
            <a:off x="7085394" y="3775559"/>
            <a:ext cx="2003923" cy="571763"/>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1.00pm Standing Exercise Class - Zoom</a:t>
            </a:r>
          </a:p>
        </p:txBody>
      </p:sp>
      <p:sp>
        <p:nvSpPr>
          <p:cNvPr id="24" name="Wednesday class 2">
            <a:extLst>
              <a:ext uri="{FF2B5EF4-FFF2-40B4-BE49-F238E27FC236}">
                <a16:creationId xmlns:a16="http://schemas.microsoft.com/office/drawing/2014/main" id="{287EBCDA-828F-4364-8FD4-C887445AEE17}"/>
              </a:ext>
            </a:extLst>
          </p:cNvPr>
          <p:cNvSpPr/>
          <p:nvPr/>
        </p:nvSpPr>
        <p:spPr>
          <a:xfrm>
            <a:off x="6051084" y="3757818"/>
            <a:ext cx="977168"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1pm ½ &amp; ½ Exercise – Zoom</a:t>
            </a:r>
          </a:p>
        </p:txBody>
      </p:sp>
      <p:sp>
        <p:nvSpPr>
          <p:cNvPr id="25" name="Wednesday quiz">
            <a:extLst>
              <a:ext uri="{FF2B5EF4-FFF2-40B4-BE49-F238E27FC236}">
                <a16:creationId xmlns:a16="http://schemas.microsoft.com/office/drawing/2014/main" id="{FF9322CB-F688-43B5-8DC0-BFB1AA45753A}"/>
              </a:ext>
            </a:extLst>
          </p:cNvPr>
          <p:cNvSpPr/>
          <p:nvPr/>
        </p:nvSpPr>
        <p:spPr>
          <a:xfrm>
            <a:off x="5025346" y="3447852"/>
            <a:ext cx="1008725" cy="589504"/>
          </a:xfrm>
          <a:prstGeom prst="roundRect">
            <a:avLst/>
          </a:prstGeom>
          <a:solidFill>
            <a:schemeClr val="bg1"/>
          </a:solid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12.30pm Virtual Bingo/Quiz </a:t>
            </a:r>
          </a:p>
        </p:txBody>
      </p:sp>
      <p:sp>
        <p:nvSpPr>
          <p:cNvPr id="11" name="Wednesday class 1">
            <a:extLst>
              <a:ext uri="{FF2B5EF4-FFF2-40B4-BE49-F238E27FC236}">
                <a16:creationId xmlns:a16="http://schemas.microsoft.com/office/drawing/2014/main" id="{853D8D85-DD70-484C-9A87-DD7887AD09B1}"/>
              </a:ext>
            </a:extLst>
          </p:cNvPr>
          <p:cNvSpPr/>
          <p:nvPr/>
        </p:nvSpPr>
        <p:spPr>
          <a:xfrm>
            <a:off x="5014998" y="1598414"/>
            <a:ext cx="2054047"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09:30 am Standing balance Class - Zoom</a:t>
            </a:r>
          </a:p>
        </p:txBody>
      </p:sp>
      <p:sp>
        <p:nvSpPr>
          <p:cNvPr id="21" name="Tuesday class 5">
            <a:extLst>
              <a:ext uri="{FF2B5EF4-FFF2-40B4-BE49-F238E27FC236}">
                <a16:creationId xmlns:a16="http://schemas.microsoft.com/office/drawing/2014/main" id="{C36FD51C-AF9D-4845-AA5E-8797C6E1CC6D}"/>
              </a:ext>
            </a:extLst>
          </p:cNvPr>
          <p:cNvSpPr/>
          <p:nvPr/>
        </p:nvSpPr>
        <p:spPr>
          <a:xfrm>
            <a:off x="3902566" y="4707994"/>
            <a:ext cx="1096063"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2.30pm Standing strength Zoom</a:t>
            </a:r>
          </a:p>
        </p:txBody>
      </p:sp>
      <p:sp>
        <p:nvSpPr>
          <p:cNvPr id="23" name="Tuesday class 4">
            <a:extLst>
              <a:ext uri="{FF2B5EF4-FFF2-40B4-BE49-F238E27FC236}">
                <a16:creationId xmlns:a16="http://schemas.microsoft.com/office/drawing/2014/main" id="{9D7BFFB0-0E00-40D1-A1D3-FA00218694E2}"/>
              </a:ext>
            </a:extLst>
          </p:cNvPr>
          <p:cNvSpPr/>
          <p:nvPr/>
        </p:nvSpPr>
        <p:spPr>
          <a:xfrm>
            <a:off x="2950318" y="4379319"/>
            <a:ext cx="925381" cy="437790"/>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2pm Seated Yoga-Zoom</a:t>
            </a:r>
          </a:p>
        </p:txBody>
      </p:sp>
      <p:sp>
        <p:nvSpPr>
          <p:cNvPr id="20" name="Tuesday class 3">
            <a:extLst>
              <a:ext uri="{FF2B5EF4-FFF2-40B4-BE49-F238E27FC236}">
                <a16:creationId xmlns:a16="http://schemas.microsoft.com/office/drawing/2014/main" id="{EB5ABF40-0AB0-4BF3-A8C5-B00ECD8046EE}"/>
              </a:ext>
            </a:extLst>
          </p:cNvPr>
          <p:cNvSpPr/>
          <p:nvPr/>
        </p:nvSpPr>
        <p:spPr>
          <a:xfrm>
            <a:off x="3965021" y="3775559"/>
            <a:ext cx="925381"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1pm Mat based core class -Zoom</a:t>
            </a:r>
          </a:p>
        </p:txBody>
      </p:sp>
      <p:sp>
        <p:nvSpPr>
          <p:cNvPr id="22" name="Tuesday class 2">
            <a:extLst>
              <a:ext uri="{FF2B5EF4-FFF2-40B4-BE49-F238E27FC236}">
                <a16:creationId xmlns:a16="http://schemas.microsoft.com/office/drawing/2014/main" id="{3FDC23B9-0707-4CEB-AB6B-368629674B72}"/>
              </a:ext>
            </a:extLst>
          </p:cNvPr>
          <p:cNvSpPr/>
          <p:nvPr/>
        </p:nvSpPr>
        <p:spPr>
          <a:xfrm>
            <a:off x="2970234" y="3775559"/>
            <a:ext cx="925381" cy="437790"/>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1pm Mat Yoga- Zoom</a:t>
            </a:r>
          </a:p>
        </p:txBody>
      </p:sp>
      <p:sp>
        <p:nvSpPr>
          <p:cNvPr id="9" name="Tuesday class 1">
            <a:extLst>
              <a:ext uri="{FF2B5EF4-FFF2-40B4-BE49-F238E27FC236}">
                <a16:creationId xmlns:a16="http://schemas.microsoft.com/office/drawing/2014/main" id="{2639416B-D74E-43FC-BFA7-40D72BB36D7B}"/>
              </a:ext>
            </a:extLst>
          </p:cNvPr>
          <p:cNvSpPr/>
          <p:nvPr/>
        </p:nvSpPr>
        <p:spPr>
          <a:xfrm>
            <a:off x="2930413" y="1611199"/>
            <a:ext cx="1992917" cy="563933"/>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09:30 am ½ &amp; ½ Exercise Class - Zoom</a:t>
            </a:r>
          </a:p>
        </p:txBody>
      </p:sp>
      <p:sp>
        <p:nvSpPr>
          <p:cNvPr id="8" name="Monday class 3">
            <a:extLst>
              <a:ext uri="{FF2B5EF4-FFF2-40B4-BE49-F238E27FC236}">
                <a16:creationId xmlns:a16="http://schemas.microsoft.com/office/drawing/2014/main" id="{5541B788-1541-4338-AE9A-197ECA48CAAA}"/>
              </a:ext>
            </a:extLst>
          </p:cNvPr>
          <p:cNvSpPr/>
          <p:nvPr/>
        </p:nvSpPr>
        <p:spPr>
          <a:xfrm>
            <a:off x="843704" y="3775559"/>
            <a:ext cx="2037530" cy="503007"/>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1:00 pm Standing Balance Class - Zoom</a:t>
            </a:r>
          </a:p>
        </p:txBody>
      </p:sp>
      <p:sp>
        <p:nvSpPr>
          <p:cNvPr id="6" name="Monday class 2">
            <a:extLst>
              <a:ext uri="{FF2B5EF4-FFF2-40B4-BE49-F238E27FC236}">
                <a16:creationId xmlns:a16="http://schemas.microsoft.com/office/drawing/2014/main" id="{DE407A10-8B24-4958-8015-BC812BAD2FDA}"/>
              </a:ext>
            </a:extLst>
          </p:cNvPr>
          <p:cNvSpPr/>
          <p:nvPr/>
        </p:nvSpPr>
        <p:spPr>
          <a:xfrm>
            <a:off x="864041" y="1893166"/>
            <a:ext cx="2001350" cy="589504"/>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10 am ½ &amp; ½ Exercise - Zoom</a:t>
            </a:r>
          </a:p>
        </p:txBody>
      </p:sp>
      <p:sp>
        <p:nvSpPr>
          <p:cNvPr id="7" name="Monday class 1">
            <a:extLst>
              <a:ext uri="{FF2B5EF4-FFF2-40B4-BE49-F238E27FC236}">
                <a16:creationId xmlns:a16="http://schemas.microsoft.com/office/drawing/2014/main" id="{E7707AB8-2232-4BF3-8639-6041D167C730}"/>
              </a:ext>
            </a:extLst>
          </p:cNvPr>
          <p:cNvSpPr/>
          <p:nvPr/>
        </p:nvSpPr>
        <p:spPr>
          <a:xfrm>
            <a:off x="835568" y="1294123"/>
            <a:ext cx="2037530" cy="456158"/>
          </a:xfrm>
          <a:prstGeom prst="roundRect">
            <a:avLst/>
          </a:prstGeom>
          <a:solidFill>
            <a:schemeClr val="bg1"/>
          </a:solidFill>
          <a:ln w="254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dirty="0">
                <a:solidFill>
                  <a:schemeClr val="tx1"/>
                </a:solidFill>
              </a:rPr>
              <a:t>9.am Seated Stretch – all abilities - Zoom</a:t>
            </a:r>
          </a:p>
        </p:txBody>
      </p:sp>
    </p:spTree>
    <p:extLst>
      <p:ext uri="{BB962C8B-B14F-4D97-AF65-F5344CB8AC3E}">
        <p14:creationId xmlns:p14="http://schemas.microsoft.com/office/powerpoint/2010/main" val="40839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8B9B-09FB-4E10-A3C7-F766A9B88CDB}"/>
              </a:ext>
            </a:extLst>
          </p:cNvPr>
          <p:cNvSpPr>
            <a:spLocks noGrp="1"/>
          </p:cNvSpPr>
          <p:nvPr>
            <p:ph type="title"/>
          </p:nvPr>
        </p:nvSpPr>
        <p:spPr>
          <a:xfrm>
            <a:off x="838200" y="365126"/>
            <a:ext cx="10515600" cy="797850"/>
          </a:xfrm>
        </p:spPr>
        <p:txBody>
          <a:bodyPr>
            <a:normAutofit/>
          </a:bodyPr>
          <a:lstStyle/>
          <a:p>
            <a:r>
              <a:rPr lang="en-GB" sz="3600" dirty="0">
                <a:latin typeface="Myriad Pro" panose="020B0503030403020204" pitchFamily="34" charset="0"/>
              </a:rPr>
              <a:t>Class Descriptions</a:t>
            </a:r>
          </a:p>
        </p:txBody>
      </p:sp>
      <p:sp>
        <p:nvSpPr>
          <p:cNvPr id="3" name="Content Placeholder 2">
            <a:extLst>
              <a:ext uri="{FF2B5EF4-FFF2-40B4-BE49-F238E27FC236}">
                <a16:creationId xmlns:a16="http://schemas.microsoft.com/office/drawing/2014/main" id="{72356582-7AA1-4CB9-B313-618433B60D79}"/>
              </a:ext>
            </a:extLst>
          </p:cNvPr>
          <p:cNvSpPr>
            <a:spLocks noGrp="1"/>
          </p:cNvSpPr>
          <p:nvPr>
            <p:ph idx="1"/>
          </p:nvPr>
        </p:nvSpPr>
        <p:spPr>
          <a:xfrm>
            <a:off x="731667" y="1162976"/>
            <a:ext cx="10924713" cy="5442010"/>
          </a:xfrm>
        </p:spPr>
        <p:txBody>
          <a:bodyPr>
            <a:noAutofit/>
          </a:bodyPr>
          <a:lstStyle/>
          <a:p>
            <a:pPr marL="0" indent="0">
              <a:lnSpc>
                <a:spcPct val="100000"/>
              </a:lnSpc>
              <a:spcBef>
                <a:spcPts val="0"/>
              </a:spcBef>
              <a:buNone/>
            </a:pPr>
            <a:r>
              <a:rPr lang="en-GB" sz="1250" b="1" dirty="0">
                <a:latin typeface="Myriad Pro" panose="020B0503030403020204" pitchFamily="34" charset="0"/>
              </a:rPr>
              <a:t>Seated Stretch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Class is aimed at all abilities, members are encouraged to join the class and learn how to stretch, help mobilise joints to keep them as mobile as possible, and make time for you and your body.</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½ and ½ Class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class is aimed at members who can stand to transfer or walk a few steps with aids, this class will help build strength in the body and encourage mobility in limbs. The class will range from cardio exercises, strength work all the way through to targeting specific movements in limbs. Every class is different and never the same exercises. </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Standing Balance Class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class targets members who are able to stand and walk but need help with their balance. In this class we will strengthen muscles and limbs key to successful and safe standing. </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Mat-based Core Class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class is aimed and members who can safely get on and off the floor, content will focus on teaching you how to gain strength in your back and core to help with good postural strength and mobility in your spine.  </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Standing Strength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class is aimed at members who can stand for 45 minutes or more, in this class a whole-body strength program will be delivered to help gain a strong and mobile you.</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Seated Exercise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class is aimed at members who are seated most/all of the day, we will work on mobility, strength and muscle activation to keep you strong and mobile in your chair.</a:t>
            </a:r>
          </a:p>
          <a:p>
            <a:pPr marL="0" indent="0">
              <a:lnSpc>
                <a:spcPct val="100000"/>
              </a:lnSpc>
              <a:spcBef>
                <a:spcPts val="0"/>
              </a:spcBef>
              <a:buNone/>
            </a:pPr>
            <a:endParaRPr lang="en-GB" sz="1250" dirty="0">
              <a:latin typeface="Myriad Pro" panose="020B0503030403020204" pitchFamily="34" charset="0"/>
            </a:endParaRPr>
          </a:p>
          <a:p>
            <a:pPr marL="0" indent="0">
              <a:lnSpc>
                <a:spcPct val="100000"/>
              </a:lnSpc>
              <a:spcBef>
                <a:spcPts val="0"/>
              </a:spcBef>
              <a:buNone/>
            </a:pPr>
            <a:r>
              <a:rPr lang="en-GB" sz="1250" b="1" dirty="0">
                <a:latin typeface="Myriad Pro" panose="020B0503030403020204" pitchFamily="34" charset="0"/>
              </a:rPr>
              <a:t>Early Bird Class </a:t>
            </a:r>
            <a:endParaRPr lang="en-GB" sz="1250" dirty="0">
              <a:latin typeface="Myriad Pro" panose="020B0503030403020204" pitchFamily="34" charset="0"/>
            </a:endParaRPr>
          </a:p>
          <a:p>
            <a:pPr marL="0" indent="0">
              <a:lnSpc>
                <a:spcPct val="100000"/>
              </a:lnSpc>
              <a:spcBef>
                <a:spcPts val="0"/>
              </a:spcBef>
              <a:buNone/>
            </a:pPr>
            <a:r>
              <a:rPr lang="en-GB" sz="1250" dirty="0">
                <a:latin typeface="Myriad Pro" panose="020B0503030403020204" pitchFamily="34" charset="0"/>
              </a:rPr>
              <a:t>This is the hardest session of the week, if you like to be challenged and worked to your limit this is the class for you!! All abilities welcome. Fun high tempo exercise, done in a safe and fun way. A great end to the week and starting the weekend in style. </a:t>
            </a:r>
          </a:p>
          <a:p>
            <a:pPr marL="0" indent="0">
              <a:buNone/>
            </a:pPr>
            <a:endParaRPr lang="en-GB" sz="1250" dirty="0">
              <a:latin typeface="Myriad Pro" panose="020B0503030403020204" pitchFamily="34" charset="0"/>
            </a:endParaRPr>
          </a:p>
        </p:txBody>
      </p:sp>
    </p:spTree>
    <p:extLst>
      <p:ext uri="{BB962C8B-B14F-4D97-AF65-F5344CB8AC3E}">
        <p14:creationId xmlns:p14="http://schemas.microsoft.com/office/powerpoint/2010/main" val="1806579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629</Words>
  <Application>Microsoft Office PowerPoint</Application>
  <PresentationFormat>Widescreen</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Myriad Pro</vt:lpstr>
      <vt:lpstr>Office Theme</vt:lpstr>
      <vt:lpstr>PowerPoint Presentation</vt:lpstr>
      <vt:lpstr>Class Descriptions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Harman</dc:creator>
  <cp:lastModifiedBy>Gemma Hill</cp:lastModifiedBy>
  <cp:revision>7</cp:revision>
  <dcterms:created xsi:type="dcterms:W3CDTF">2021-03-30T10:42:27Z</dcterms:created>
  <dcterms:modified xsi:type="dcterms:W3CDTF">2021-04-28T09:58:04Z</dcterms:modified>
</cp:coreProperties>
</file>