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E19D3-B883-4B85-90D7-CC1382AE1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0D2D6B-0197-46FF-82E5-19499EAC3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55A2A-56E6-4958-833F-230CD5F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2533-65E8-4F24-8A9F-2E3B1483ABF3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FA20F-25CC-4EE7-85F0-0A218D6C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57BA2-4510-445E-AE90-D5685C88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855B-3BFC-49A7-959B-0CD5D9D21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36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9F4CA-AF05-480C-992F-A3A9314FF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20CA01-7D17-45EE-8FE4-D0BA93C02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548F8-9B80-4463-9083-54B105F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2533-65E8-4F24-8A9F-2E3B1483ABF3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562B8-7ED6-41A9-BACB-D36BCD247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2FA28-C5BC-4779-95A2-4D08B4C1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855B-3BFC-49A7-959B-0CD5D9D21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48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36E2C-8C68-40C6-A2D3-6BB3F3D4AE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22F4AD-6763-4A0A-BF75-F986A98BA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F69EE-4E2D-4D50-9618-4A7DB9AC8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2533-65E8-4F24-8A9F-2E3B1483ABF3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DEDD0-89A6-4AC9-B09E-A8781B45E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89A0F-421C-4871-B2A6-39FC7BF9A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855B-3BFC-49A7-959B-0CD5D9D21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33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A0D87-672A-460A-96BE-C9195624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A2877-CEC6-4549-B27C-A64E74625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BC68A-13E5-43B2-8FF3-4963BC4A4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2533-65E8-4F24-8A9F-2E3B1483ABF3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1FC4D-88CE-42F6-AE1A-421BC852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80922-E592-4276-B3AD-C4340B4B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855B-3BFC-49A7-959B-0CD5D9D21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85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1F4EC-09B3-4FD1-AEA6-5A6920C1A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A0DE8-1DD0-484B-9475-D9EBB6228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7D217-482E-4F51-AC87-969911360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2533-65E8-4F24-8A9F-2E3B1483ABF3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B4103-F978-4C39-978F-685E73D9B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7020F-D1C3-4C9F-9CD1-80E49A31D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855B-3BFC-49A7-959B-0CD5D9D21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93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5AFB9-2487-4A1E-A3BE-DCC054572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28265-5BD1-4790-9FF7-FCD86DA91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641EA-1A6E-4CCD-BFFB-A406E6DCA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22B4A-4F35-41D8-AD09-8AA72405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2533-65E8-4F24-8A9F-2E3B1483ABF3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11DAA-E5DB-4F3F-A606-095EE686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3CFE9-C267-47B9-90D9-F9E47248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855B-3BFC-49A7-959B-0CD5D9D21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1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CE25-55D6-4059-B5C1-E9F1494AE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1F252-5D88-4A26-B4AB-A2E62571F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679DB-924A-42ED-9F0D-9575F8F49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42B748-0C98-4C33-9036-4AB33EC16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7B0F3A-D7B2-4024-9177-63FD787CF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E896F3-61F5-4F85-AB0B-E58808221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2533-65E8-4F24-8A9F-2E3B1483ABF3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416D51-3F4A-4F62-BA79-4E2D81CD6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6F82AE-0A57-4A95-B360-A435D690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855B-3BFC-49A7-959B-0CD5D9D21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45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EC6EF-5729-4FD8-8BAF-C16EF3599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7A28E2-7BFA-4891-B66A-2BE13C7D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2533-65E8-4F24-8A9F-2E3B1483ABF3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58B7E5-BF66-41B1-93C6-C859DB23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82831-4D7B-42C0-B847-699C6D72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855B-3BFC-49A7-959B-0CD5D9D21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88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4794EE-A8B7-4DAA-B154-F7B33E3DB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2533-65E8-4F24-8A9F-2E3B1483ABF3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DA578-48B1-40AC-89EA-FBC9B1DB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D86EDE-F55E-4341-970D-ECE6BE42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855B-3BFC-49A7-959B-0CD5D9D21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16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D0885-FD56-48A8-9CBB-62AD4D495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2DFF5-3995-4409-BF44-D630CBC2A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ADBFF-7AA7-40BE-9FDC-C52B0C395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2F983-7C1A-47A8-BFAB-D257397E1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2533-65E8-4F24-8A9F-2E3B1483ABF3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21F6A-6DFE-4BDD-A136-1DDAFF18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562AB-A3D7-4AC5-8323-5F99FC8CD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855B-3BFC-49A7-959B-0CD5D9D21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68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B74E9-4E5B-47A6-AABA-5ED8ED0DF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52EBA-E5D9-4AFF-8D35-F57C6923A6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B22D9-3CB0-427E-A8F8-C4F432E69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C78E9-E93C-4D9F-94CE-7E7BF601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2533-65E8-4F24-8A9F-2E3B1483ABF3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731CC-2D60-4986-8CA9-8E6B29183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74640-F265-4F53-B222-919EF2918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855B-3BFC-49A7-959B-0CD5D9D21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38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BBE88-E120-45D1-A31A-9585BACC4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8F5A7-DB40-4907-98D0-75F04D293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0CFE-487B-443A-A648-217D78BB8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2533-65E8-4F24-8A9F-2E3B1483ABF3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205CA-7BC0-4B25-930F-F3A04DFBC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82776-64DE-4E23-85F9-018C5CBDC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B855B-3BFC-49A7-959B-0CD5D9D217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3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F0B523-D40F-4682-8A03-72E802289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193949"/>
              </p:ext>
            </p:extLst>
          </p:nvPr>
        </p:nvGraphicFramePr>
        <p:xfrm>
          <a:off x="310718" y="239697"/>
          <a:ext cx="11585360" cy="6383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5360">
                  <a:extLst>
                    <a:ext uri="{9D8B030D-6E8A-4147-A177-3AD203B41FA5}">
                      <a16:colId xmlns:a16="http://schemas.microsoft.com/office/drawing/2014/main" val="2554717360"/>
                    </a:ext>
                  </a:extLst>
                </a:gridCol>
              </a:tblGrid>
              <a:tr h="638304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16232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F5B3793-D935-413A-B08E-BA498069E4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703405"/>
              </p:ext>
            </p:extLst>
          </p:nvPr>
        </p:nvGraphicFramePr>
        <p:xfrm>
          <a:off x="295921" y="235258"/>
          <a:ext cx="1158535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5359">
                  <a:extLst>
                    <a:ext uri="{9D8B030D-6E8A-4147-A177-3AD203B41FA5}">
                      <a16:colId xmlns:a16="http://schemas.microsoft.com/office/drawing/2014/main" val="2527707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MONDAY               TUESDAY                 WEDNESDAY            THURSDAY                 FRIDAY                 SATURDAY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04723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31BC844-48BD-42FA-A67E-99985CB22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188169"/>
              </p:ext>
            </p:extLst>
          </p:nvPr>
        </p:nvGraphicFramePr>
        <p:xfrm>
          <a:off x="123301" y="244136"/>
          <a:ext cx="507014" cy="6383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014">
                  <a:extLst>
                    <a:ext uri="{9D8B030D-6E8A-4147-A177-3AD203B41FA5}">
                      <a16:colId xmlns:a16="http://schemas.microsoft.com/office/drawing/2014/main" val="1274301192"/>
                    </a:ext>
                  </a:extLst>
                </a:gridCol>
              </a:tblGrid>
              <a:tr h="638304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sz="900" dirty="0"/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7AM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8AM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9AM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10AM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11AM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12:00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13:00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14:00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15:00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17:00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18:00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19:00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20:00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52658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DB1B9CC-B224-4AB0-9BD5-750180CFA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31300"/>
              </p:ext>
            </p:extLst>
          </p:nvPr>
        </p:nvGraphicFramePr>
        <p:xfrm>
          <a:off x="630315" y="6252542"/>
          <a:ext cx="1125096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0965">
                  <a:extLst>
                    <a:ext uri="{9D8B030D-6E8A-4147-A177-3AD203B41FA5}">
                      <a16:colId xmlns:a16="http://schemas.microsoft.com/office/drawing/2014/main" val="2527707895"/>
                    </a:ext>
                  </a:extLst>
                </a:gridCol>
              </a:tblGrid>
              <a:tr h="349189">
                <a:tc>
                  <a:txBody>
                    <a:bodyPr/>
                    <a:lstStyle/>
                    <a:p>
                      <a:r>
                        <a:rPr lang="en-US" dirty="0"/>
                        <a:t>             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04723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6D7C7A2-876A-480F-A1E4-50390D8F6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254864"/>
              </p:ext>
            </p:extLst>
          </p:nvPr>
        </p:nvGraphicFramePr>
        <p:xfrm>
          <a:off x="11452194" y="244136"/>
          <a:ext cx="507014" cy="6383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014">
                  <a:extLst>
                    <a:ext uri="{9D8B030D-6E8A-4147-A177-3AD203B41FA5}">
                      <a16:colId xmlns:a16="http://schemas.microsoft.com/office/drawing/2014/main" val="1274301192"/>
                    </a:ext>
                  </a:extLst>
                </a:gridCol>
              </a:tblGrid>
              <a:tr h="638304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sz="900" dirty="0"/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7AM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8AM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9AM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10AM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11AM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12:00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13:00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14:00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15:00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16:00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17:00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18:00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19:00</a:t>
                      </a: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20:00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52658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5934FFA-A18E-4849-A9B3-7112676E2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057369"/>
              </p:ext>
            </p:extLst>
          </p:nvPr>
        </p:nvGraphicFramePr>
        <p:xfrm>
          <a:off x="645112" y="606098"/>
          <a:ext cx="10792284" cy="564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714">
                  <a:extLst>
                    <a:ext uri="{9D8B030D-6E8A-4147-A177-3AD203B41FA5}">
                      <a16:colId xmlns:a16="http://schemas.microsoft.com/office/drawing/2014/main" val="3883006706"/>
                    </a:ext>
                  </a:extLst>
                </a:gridCol>
                <a:gridCol w="1798714">
                  <a:extLst>
                    <a:ext uri="{9D8B030D-6E8A-4147-A177-3AD203B41FA5}">
                      <a16:colId xmlns:a16="http://schemas.microsoft.com/office/drawing/2014/main" val="2450092157"/>
                    </a:ext>
                  </a:extLst>
                </a:gridCol>
                <a:gridCol w="1798714">
                  <a:extLst>
                    <a:ext uri="{9D8B030D-6E8A-4147-A177-3AD203B41FA5}">
                      <a16:colId xmlns:a16="http://schemas.microsoft.com/office/drawing/2014/main" val="2353018457"/>
                    </a:ext>
                  </a:extLst>
                </a:gridCol>
                <a:gridCol w="1798714">
                  <a:extLst>
                    <a:ext uri="{9D8B030D-6E8A-4147-A177-3AD203B41FA5}">
                      <a16:colId xmlns:a16="http://schemas.microsoft.com/office/drawing/2014/main" val="864726182"/>
                    </a:ext>
                  </a:extLst>
                </a:gridCol>
                <a:gridCol w="1798714">
                  <a:extLst>
                    <a:ext uri="{9D8B030D-6E8A-4147-A177-3AD203B41FA5}">
                      <a16:colId xmlns:a16="http://schemas.microsoft.com/office/drawing/2014/main" val="597670161"/>
                    </a:ext>
                  </a:extLst>
                </a:gridCol>
                <a:gridCol w="1798714">
                  <a:extLst>
                    <a:ext uri="{9D8B030D-6E8A-4147-A177-3AD203B41FA5}">
                      <a16:colId xmlns:a16="http://schemas.microsoft.com/office/drawing/2014/main" val="3567984559"/>
                    </a:ext>
                  </a:extLst>
                </a:gridCol>
              </a:tblGrid>
              <a:tr h="403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296687"/>
                  </a:ext>
                </a:extLst>
              </a:tr>
              <a:tr h="403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754273"/>
                  </a:ext>
                </a:extLst>
              </a:tr>
              <a:tr h="403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70578"/>
                  </a:ext>
                </a:extLst>
              </a:tr>
              <a:tr h="403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62077"/>
                  </a:ext>
                </a:extLst>
              </a:tr>
              <a:tr h="403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293534"/>
                  </a:ext>
                </a:extLst>
              </a:tr>
              <a:tr h="403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385912"/>
                  </a:ext>
                </a:extLst>
              </a:tr>
              <a:tr h="403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884486"/>
                  </a:ext>
                </a:extLst>
              </a:tr>
              <a:tr h="403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55410"/>
                  </a:ext>
                </a:extLst>
              </a:tr>
              <a:tr h="403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260590"/>
                  </a:ext>
                </a:extLst>
              </a:tr>
              <a:tr h="403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141372"/>
                  </a:ext>
                </a:extLst>
              </a:tr>
              <a:tr h="403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951759"/>
                  </a:ext>
                </a:extLst>
              </a:tr>
              <a:tr h="403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360707"/>
                  </a:ext>
                </a:extLst>
              </a:tr>
              <a:tr h="403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660605"/>
                  </a:ext>
                </a:extLst>
              </a:tr>
              <a:tr h="403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157595"/>
                  </a:ext>
                </a:extLst>
              </a:tr>
            </a:tbl>
          </a:graphicData>
        </a:graphic>
      </p:graphicFrame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FB2869A-2225-47EE-BF00-C2DE225C650C}"/>
              </a:ext>
            </a:extLst>
          </p:cNvPr>
          <p:cNvSpPr/>
          <p:nvPr/>
        </p:nvSpPr>
        <p:spPr>
          <a:xfrm>
            <a:off x="7850079" y="1010794"/>
            <a:ext cx="1740024" cy="37321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8:00 Early Bird Standing Exercise Class - 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FE1DC22-9C24-4EA8-A3A5-123B633CF9B7}"/>
              </a:ext>
            </a:extLst>
          </p:cNvPr>
          <p:cNvSpPr/>
          <p:nvPr/>
        </p:nvSpPr>
        <p:spPr>
          <a:xfrm>
            <a:off x="7819253" y="1589279"/>
            <a:ext cx="1770850" cy="420392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09:30 ½ &amp; ½ Exercise Class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2B872A9-6CF4-4C19-8353-5FB437C5CCA7}"/>
              </a:ext>
            </a:extLst>
          </p:cNvPr>
          <p:cNvSpPr/>
          <p:nvPr/>
        </p:nvSpPr>
        <p:spPr>
          <a:xfrm>
            <a:off x="7862653" y="2184194"/>
            <a:ext cx="1739285" cy="443884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11:00-12:00 Seated Exercise Class – </a:t>
            </a:r>
            <a:r>
              <a:rPr lang="en-GB" sz="1100" b="1" dirty="0">
                <a:solidFill>
                  <a:schemeClr val="tx1"/>
                </a:solidFill>
                <a:highlight>
                  <a:srgbClr val="FFFF00"/>
                </a:highlight>
              </a:rPr>
              <a:t>F2F ONLY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9919168D-5116-407E-B3D4-7B9EA1CB414C}"/>
              </a:ext>
            </a:extLst>
          </p:cNvPr>
          <p:cNvSpPr/>
          <p:nvPr/>
        </p:nvSpPr>
        <p:spPr>
          <a:xfrm>
            <a:off x="630314" y="1858863"/>
            <a:ext cx="1782561" cy="325331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10:00 Seated Stretch – all abilities 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3C86C55-2543-42ED-A9E4-CAFFFF3623CB}"/>
              </a:ext>
            </a:extLst>
          </p:cNvPr>
          <p:cNvSpPr/>
          <p:nvPr/>
        </p:nvSpPr>
        <p:spPr>
          <a:xfrm>
            <a:off x="690612" y="2385167"/>
            <a:ext cx="1748779" cy="422251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11:30 ½ &amp; ½ Exercise 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416E2E5E-EADE-45F3-AE02-16117FA43536}"/>
              </a:ext>
            </a:extLst>
          </p:cNvPr>
          <p:cNvSpPr/>
          <p:nvPr/>
        </p:nvSpPr>
        <p:spPr>
          <a:xfrm>
            <a:off x="638943" y="3427098"/>
            <a:ext cx="1816594" cy="422251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13:30 Standing Balance– </a:t>
            </a:r>
            <a:r>
              <a:rPr lang="en-US" sz="1100" b="1" dirty="0">
                <a:solidFill>
                  <a:schemeClr val="tx1"/>
                </a:solidFill>
                <a:highlight>
                  <a:srgbClr val="FFFF00"/>
                </a:highlight>
              </a:rPr>
              <a:t>FACE TO FACE ONLY</a:t>
            </a:r>
            <a:endParaRPr lang="en-GB" sz="11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472BFE1-7792-435E-8ED4-9D848FFAF7A0}"/>
              </a:ext>
            </a:extLst>
          </p:cNvPr>
          <p:cNvSpPr/>
          <p:nvPr/>
        </p:nvSpPr>
        <p:spPr>
          <a:xfrm>
            <a:off x="2449087" y="1829961"/>
            <a:ext cx="1794682" cy="40040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10:00 ½ &amp; ½ Exercise Class 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D9E2B6C-C943-4A46-B6F8-8A2488492B57}"/>
              </a:ext>
            </a:extLst>
          </p:cNvPr>
          <p:cNvSpPr/>
          <p:nvPr/>
        </p:nvSpPr>
        <p:spPr>
          <a:xfrm>
            <a:off x="4247964" y="5046660"/>
            <a:ext cx="1757925" cy="338975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18:00 ½ &amp; ½ Exercise – </a:t>
            </a:r>
            <a:r>
              <a:rPr lang="en-GB" sz="1100" b="1" dirty="0">
                <a:solidFill>
                  <a:schemeClr val="tx1"/>
                </a:solidFill>
                <a:highlight>
                  <a:srgbClr val="FFFF00"/>
                </a:highlight>
              </a:rPr>
              <a:t>ZOOM CLASS ONLY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5EB72245-3A45-4AA8-8F39-9086258E3DD0}"/>
              </a:ext>
            </a:extLst>
          </p:cNvPr>
          <p:cNvSpPr/>
          <p:nvPr/>
        </p:nvSpPr>
        <p:spPr>
          <a:xfrm>
            <a:off x="4272500" y="2820990"/>
            <a:ext cx="1763042" cy="388427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12:30 Standing Balance  – </a:t>
            </a:r>
            <a:r>
              <a:rPr lang="en-US" sz="1100" b="1" dirty="0">
                <a:solidFill>
                  <a:schemeClr val="tx1"/>
                </a:solidFill>
                <a:highlight>
                  <a:srgbClr val="FFFF00"/>
                </a:highlight>
              </a:rPr>
              <a:t>ZOOM CLASS ONLY</a:t>
            </a:r>
            <a:endParaRPr lang="en-GB" sz="11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F7816D76-B57E-4286-B158-ECD790FF51F1}"/>
              </a:ext>
            </a:extLst>
          </p:cNvPr>
          <p:cNvSpPr/>
          <p:nvPr/>
        </p:nvSpPr>
        <p:spPr>
          <a:xfrm>
            <a:off x="4236621" y="3477751"/>
            <a:ext cx="1697563" cy="396157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tx1"/>
                </a:solidFill>
              </a:rPr>
              <a:t>14:00 Seated Exercise </a:t>
            </a:r>
            <a:r>
              <a:rPr lang="en-US" sz="1100" b="1" dirty="0">
                <a:solidFill>
                  <a:schemeClr val="tx1"/>
                </a:solidFill>
                <a:highlight>
                  <a:srgbClr val="FFFF00"/>
                </a:highlight>
              </a:rPr>
              <a:t>ZOOM CLASS ONLY</a:t>
            </a:r>
            <a:endParaRPr lang="en-GB" sz="11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A9D5E98D-B71D-4A2D-91B7-841D8FD9721F}"/>
              </a:ext>
            </a:extLst>
          </p:cNvPr>
          <p:cNvSpPr/>
          <p:nvPr/>
        </p:nvSpPr>
        <p:spPr>
          <a:xfrm>
            <a:off x="6069450" y="2820990"/>
            <a:ext cx="1697563" cy="606108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tx1"/>
                </a:solidFill>
              </a:rPr>
              <a:t>12:30-14:00 BOCCIA</a:t>
            </a:r>
          </a:p>
          <a:p>
            <a:r>
              <a:rPr lang="en-US" sz="1100" b="1" dirty="0">
                <a:solidFill>
                  <a:schemeClr val="tx1"/>
                </a:solidFill>
                <a:highlight>
                  <a:srgbClr val="FFFF00"/>
                </a:highlight>
              </a:rPr>
              <a:t>FACE TO FACE ONLY  </a:t>
            </a:r>
            <a:endParaRPr lang="en-GB" sz="11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919168D-5116-407E-B3D4-7B9EA1CB414C}"/>
              </a:ext>
            </a:extLst>
          </p:cNvPr>
          <p:cNvSpPr/>
          <p:nvPr/>
        </p:nvSpPr>
        <p:spPr>
          <a:xfrm>
            <a:off x="4243769" y="4429585"/>
            <a:ext cx="1782561" cy="325331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 dirty="0">
                <a:solidFill>
                  <a:schemeClr val="tx1"/>
                </a:solidFill>
              </a:rPr>
              <a:t>16:30 </a:t>
            </a:r>
            <a:r>
              <a:rPr lang="en-GB" sz="1100" b="1">
                <a:solidFill>
                  <a:schemeClr val="tx1"/>
                </a:solidFill>
              </a:rPr>
              <a:t>Standing Strength - </a:t>
            </a:r>
            <a:r>
              <a:rPr lang="en-GB" sz="1100" b="1" dirty="0">
                <a:solidFill>
                  <a:schemeClr val="tx1"/>
                </a:solidFill>
                <a:highlight>
                  <a:srgbClr val="FFFF00"/>
                </a:highlight>
              </a:rPr>
              <a:t>ZOOM CLASS ONLY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919168D-5116-407E-B3D4-7B9EA1CB414C}"/>
              </a:ext>
            </a:extLst>
          </p:cNvPr>
          <p:cNvSpPr/>
          <p:nvPr/>
        </p:nvSpPr>
        <p:spPr>
          <a:xfrm>
            <a:off x="2478557" y="2379671"/>
            <a:ext cx="1782561" cy="325331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100" b="1" dirty="0">
                <a:solidFill>
                  <a:schemeClr val="tx1"/>
                </a:solidFill>
              </a:rPr>
              <a:t>11:30 Seated Stretch – all abilities - </a:t>
            </a:r>
          </a:p>
        </p:txBody>
      </p:sp>
      <p:sp>
        <p:nvSpPr>
          <p:cNvPr id="27" name="Tuesday class 4">
            <a:extLst>
              <a:ext uri="{FF2B5EF4-FFF2-40B4-BE49-F238E27FC236}">
                <a16:creationId xmlns:a16="http://schemas.microsoft.com/office/drawing/2014/main" id="{07CDE070-A199-4FD1-8A6C-EBDB192C732D}"/>
              </a:ext>
            </a:extLst>
          </p:cNvPr>
          <p:cNvSpPr/>
          <p:nvPr/>
        </p:nvSpPr>
        <p:spPr>
          <a:xfrm>
            <a:off x="2495449" y="3444190"/>
            <a:ext cx="1748779" cy="388066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14:00 Seated Yoga-Zoom</a:t>
            </a:r>
          </a:p>
        </p:txBody>
      </p:sp>
      <p:sp>
        <p:nvSpPr>
          <p:cNvPr id="28" name="Tuesday class 2">
            <a:extLst>
              <a:ext uri="{FF2B5EF4-FFF2-40B4-BE49-F238E27FC236}">
                <a16:creationId xmlns:a16="http://schemas.microsoft.com/office/drawing/2014/main" id="{DB9BFF25-A7F6-4453-84C5-A7DF17E49CC6}"/>
              </a:ext>
            </a:extLst>
          </p:cNvPr>
          <p:cNvSpPr/>
          <p:nvPr/>
        </p:nvSpPr>
        <p:spPr>
          <a:xfrm>
            <a:off x="2476805" y="3015384"/>
            <a:ext cx="1748779" cy="388066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13:00 Mat Yoga- Zoom</a:t>
            </a:r>
          </a:p>
        </p:txBody>
      </p:sp>
      <p:sp>
        <p:nvSpPr>
          <p:cNvPr id="29" name="Wednesday quiz">
            <a:extLst>
              <a:ext uri="{FF2B5EF4-FFF2-40B4-BE49-F238E27FC236}">
                <a16:creationId xmlns:a16="http://schemas.microsoft.com/office/drawing/2014/main" id="{2CAA464F-DDA6-4E4D-8D35-51F84546C1C2}"/>
              </a:ext>
            </a:extLst>
          </p:cNvPr>
          <p:cNvSpPr/>
          <p:nvPr/>
        </p:nvSpPr>
        <p:spPr>
          <a:xfrm>
            <a:off x="5151565" y="2187853"/>
            <a:ext cx="883977" cy="44408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11:00 Bingo/Quiz</a:t>
            </a:r>
          </a:p>
        </p:txBody>
      </p:sp>
      <p:sp>
        <p:nvSpPr>
          <p:cNvPr id="31" name="Wednesday quiz">
            <a:extLst>
              <a:ext uri="{FF2B5EF4-FFF2-40B4-BE49-F238E27FC236}">
                <a16:creationId xmlns:a16="http://schemas.microsoft.com/office/drawing/2014/main" id="{71E93126-81C7-45AA-8969-31B301D590F4}"/>
              </a:ext>
            </a:extLst>
          </p:cNvPr>
          <p:cNvSpPr/>
          <p:nvPr/>
        </p:nvSpPr>
        <p:spPr>
          <a:xfrm>
            <a:off x="4255986" y="1834257"/>
            <a:ext cx="859479" cy="784182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10:00 Art Group / Social Group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BF04F44-8BD6-4E90-A287-D47BF81EDC45}"/>
              </a:ext>
            </a:extLst>
          </p:cNvPr>
          <p:cNvSpPr txBox="1"/>
          <p:nvPr/>
        </p:nvSpPr>
        <p:spPr>
          <a:xfrm>
            <a:off x="295921" y="-24991"/>
            <a:ext cx="433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Exercise Timetable – From 4 January 2022</a:t>
            </a:r>
          </a:p>
        </p:txBody>
      </p:sp>
    </p:spTree>
    <p:extLst>
      <p:ext uri="{BB962C8B-B14F-4D97-AF65-F5344CB8AC3E}">
        <p14:creationId xmlns:p14="http://schemas.microsoft.com/office/powerpoint/2010/main" val="293676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147</Words>
  <Application>Microsoft Office PowerPoint</Application>
  <PresentationFormat>Widescreen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Harman</dc:creator>
  <cp:lastModifiedBy>Gemma Hill</cp:lastModifiedBy>
  <cp:revision>26</cp:revision>
  <dcterms:created xsi:type="dcterms:W3CDTF">2021-09-26T19:46:04Z</dcterms:created>
  <dcterms:modified xsi:type="dcterms:W3CDTF">2021-12-15T14:55:06Z</dcterms:modified>
</cp:coreProperties>
</file>